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2" r:id="rId4"/>
    <p:sldId id="257" r:id="rId5"/>
    <p:sldId id="258" r:id="rId6"/>
    <p:sldId id="260" r:id="rId7"/>
    <p:sldId id="259"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324492-99B3-4727-A7FF-90A1B6E5ECEE}" v="1442" dt="2022-05-25T16:31:21.607"/>
    <p1510:client id="{5D957C66-000E-4424-99EA-5E47C1CC7AC9}" v="357" dt="2022-05-26T01:40:48.9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soni" userId="7827126c56deb387" providerId="Windows Live" clId="Web-{5D957C66-000E-4424-99EA-5E47C1CC7AC9}"/>
    <pc:docChg chg="modSld">
      <pc:chgData name="sam soni" userId="7827126c56deb387" providerId="Windows Live" clId="Web-{5D957C66-000E-4424-99EA-5E47C1CC7AC9}" dt="2022-05-26T01:40:48.962" v="355" actId="1076"/>
      <pc:docMkLst>
        <pc:docMk/>
      </pc:docMkLst>
      <pc:sldChg chg="modSp">
        <pc:chgData name="sam soni" userId="7827126c56deb387" providerId="Windows Live" clId="Web-{5D957C66-000E-4424-99EA-5E47C1CC7AC9}" dt="2022-05-26T01:40:48.962" v="355" actId="1076"/>
        <pc:sldMkLst>
          <pc:docMk/>
          <pc:sldMk cId="445522933" sldId="263"/>
        </pc:sldMkLst>
        <pc:spChg chg="mod">
          <ac:chgData name="sam soni" userId="7827126c56deb387" providerId="Windows Live" clId="Web-{5D957C66-000E-4424-99EA-5E47C1CC7AC9}" dt="2022-05-26T01:40:48.962" v="355" actId="1076"/>
          <ac:spMkLst>
            <pc:docMk/>
            <pc:sldMk cId="445522933" sldId="263"/>
            <ac:spMk id="3" creationId="{90D5ABF6-5C2F-C38E-1552-7E85AAC0987E}"/>
          </ac:spMkLst>
        </pc:spChg>
      </pc:sldChg>
    </pc:docChg>
  </pc:docChgLst>
  <pc:docChgLst>
    <pc:chgData name="sam soni" userId="7827126c56deb387" providerId="Windows Live" clId="Web-{2A324492-99B3-4727-A7FF-90A1B6E5ECEE}"/>
    <pc:docChg chg="addSld delSld modSld sldOrd">
      <pc:chgData name="sam soni" userId="7827126c56deb387" providerId="Windows Live" clId="Web-{2A324492-99B3-4727-A7FF-90A1B6E5ECEE}" dt="2022-05-25T16:31:16.591" v="736" actId="20577"/>
      <pc:docMkLst>
        <pc:docMk/>
      </pc:docMkLst>
      <pc:sldChg chg="modSp">
        <pc:chgData name="sam soni" userId="7827126c56deb387" providerId="Windows Live" clId="Web-{2A324492-99B3-4727-A7FF-90A1B6E5ECEE}" dt="2022-05-25T15:37:27.071" v="11" actId="20577"/>
        <pc:sldMkLst>
          <pc:docMk/>
          <pc:sldMk cId="109857222" sldId="256"/>
        </pc:sldMkLst>
        <pc:spChg chg="mod">
          <ac:chgData name="sam soni" userId="7827126c56deb387" providerId="Windows Live" clId="Web-{2A324492-99B3-4727-A7FF-90A1B6E5ECEE}" dt="2022-05-25T15:37:27.071" v="11" actId="20577"/>
          <ac:spMkLst>
            <pc:docMk/>
            <pc:sldMk cId="109857222" sldId="256"/>
            <ac:spMk id="2" creationId="{00000000-0000-0000-0000-000000000000}"/>
          </ac:spMkLst>
        </pc:spChg>
      </pc:sldChg>
      <pc:sldChg chg="addSp modSp new mod setBg">
        <pc:chgData name="sam soni" userId="7827126c56deb387" providerId="Windows Live" clId="Web-{2A324492-99B3-4727-A7FF-90A1B6E5ECEE}" dt="2022-05-25T15:59:59.595" v="637" actId="20577"/>
        <pc:sldMkLst>
          <pc:docMk/>
          <pc:sldMk cId="3236376113" sldId="257"/>
        </pc:sldMkLst>
        <pc:spChg chg="add mod">
          <ac:chgData name="sam soni" userId="7827126c56deb387" providerId="Windows Live" clId="Web-{2A324492-99B3-4727-A7FF-90A1B6E5ECEE}" dt="2022-05-25T15:59:59.595" v="637" actId="20577"/>
          <ac:spMkLst>
            <pc:docMk/>
            <pc:sldMk cId="3236376113" sldId="257"/>
            <ac:spMk id="3" creationId="{FD26D701-A570-D4BF-742D-5F508F19EC06}"/>
          </ac:spMkLst>
        </pc:spChg>
        <pc:spChg chg="add">
          <ac:chgData name="sam soni" userId="7827126c56deb387" providerId="Windows Live" clId="Web-{2A324492-99B3-4727-A7FF-90A1B6E5ECEE}" dt="2022-05-25T15:42:57.706" v="17"/>
          <ac:spMkLst>
            <pc:docMk/>
            <pc:sldMk cId="3236376113" sldId="257"/>
            <ac:spMk id="7" creationId="{42A4FC2C-047E-45A5-965D-8E1E3BF09BC6}"/>
          </ac:spMkLst>
        </pc:spChg>
        <pc:picChg chg="add mod">
          <ac:chgData name="sam soni" userId="7827126c56deb387" providerId="Windows Live" clId="Web-{2A324492-99B3-4727-A7FF-90A1B6E5ECEE}" dt="2022-05-25T15:43:06.800" v="20" actId="14100"/>
          <ac:picMkLst>
            <pc:docMk/>
            <pc:sldMk cId="3236376113" sldId="257"/>
            <ac:picMk id="2" creationId="{8EB60FB4-A76C-9924-7D9F-1D25AE91F736}"/>
          </ac:picMkLst>
        </pc:picChg>
      </pc:sldChg>
      <pc:sldChg chg="new del">
        <pc:chgData name="sam soni" userId="7827126c56deb387" providerId="Windows Live" clId="Web-{2A324492-99B3-4727-A7FF-90A1B6E5ECEE}" dt="2022-05-25T15:42:43.815" v="13"/>
        <pc:sldMkLst>
          <pc:docMk/>
          <pc:sldMk cId="3503108404" sldId="257"/>
        </pc:sldMkLst>
      </pc:sldChg>
      <pc:sldChg chg="addSp modSp new mod setBg">
        <pc:chgData name="sam soni" userId="7827126c56deb387" providerId="Windows Live" clId="Web-{2A324492-99B3-4727-A7FF-90A1B6E5ECEE}" dt="2022-05-25T16:03:11.835" v="667" actId="20577"/>
        <pc:sldMkLst>
          <pc:docMk/>
          <pc:sldMk cId="342606850" sldId="258"/>
        </pc:sldMkLst>
        <pc:spChg chg="add mod">
          <ac:chgData name="sam soni" userId="7827126c56deb387" providerId="Windows Live" clId="Web-{2A324492-99B3-4727-A7FF-90A1B6E5ECEE}" dt="2022-05-25T16:03:11.835" v="667" actId="20577"/>
          <ac:spMkLst>
            <pc:docMk/>
            <pc:sldMk cId="342606850" sldId="258"/>
            <ac:spMk id="3" creationId="{20E1AA7D-D275-9489-3D08-EDC5972E1810}"/>
          </ac:spMkLst>
        </pc:spChg>
        <pc:spChg chg="add">
          <ac:chgData name="sam soni" userId="7827126c56deb387" providerId="Windows Live" clId="Web-{2A324492-99B3-4727-A7FF-90A1B6E5ECEE}" dt="2022-05-25T15:45:42.601" v="99"/>
          <ac:spMkLst>
            <pc:docMk/>
            <pc:sldMk cId="342606850" sldId="258"/>
            <ac:spMk id="7" creationId="{42A4FC2C-047E-45A5-965D-8E1E3BF09BC6}"/>
          </ac:spMkLst>
        </pc:spChg>
        <pc:picChg chg="add mod">
          <ac:chgData name="sam soni" userId="7827126c56deb387" providerId="Windows Live" clId="Web-{2A324492-99B3-4727-A7FF-90A1B6E5ECEE}" dt="2022-05-25T15:45:46.211" v="100" actId="14100"/>
          <ac:picMkLst>
            <pc:docMk/>
            <pc:sldMk cId="342606850" sldId="258"/>
            <ac:picMk id="2" creationId="{AB8A12DD-4A07-6618-89C8-36650FCE3B34}"/>
          </ac:picMkLst>
        </pc:picChg>
      </pc:sldChg>
      <pc:sldChg chg="add del">
        <pc:chgData name="sam soni" userId="7827126c56deb387" providerId="Windows Live" clId="Web-{2A324492-99B3-4727-A7FF-90A1B6E5ECEE}" dt="2022-05-25T15:43:49.973" v="59"/>
        <pc:sldMkLst>
          <pc:docMk/>
          <pc:sldMk cId="2456235378" sldId="258"/>
        </pc:sldMkLst>
      </pc:sldChg>
      <pc:sldChg chg="addSp modSp new mod setBg">
        <pc:chgData name="sam soni" userId="7827126c56deb387" providerId="Windows Live" clId="Web-{2A324492-99B3-4727-A7FF-90A1B6E5ECEE}" dt="2022-05-25T15:48:03.980" v="227" actId="1076"/>
        <pc:sldMkLst>
          <pc:docMk/>
          <pc:sldMk cId="3099229463" sldId="259"/>
        </pc:sldMkLst>
        <pc:spChg chg="add mod">
          <ac:chgData name="sam soni" userId="7827126c56deb387" providerId="Windows Live" clId="Web-{2A324492-99B3-4727-A7FF-90A1B6E5ECEE}" dt="2022-05-25T15:48:03.980" v="227" actId="1076"/>
          <ac:spMkLst>
            <pc:docMk/>
            <pc:sldMk cId="3099229463" sldId="259"/>
            <ac:spMk id="3" creationId="{906CAB1E-47AC-EA6E-E77E-E082D0EBE56D}"/>
          </ac:spMkLst>
        </pc:spChg>
        <pc:spChg chg="add">
          <ac:chgData name="sam soni" userId="7827126c56deb387" providerId="Windows Live" clId="Web-{2A324492-99B3-4727-A7FF-90A1B6E5ECEE}" dt="2022-05-25T15:47:26.948" v="190"/>
          <ac:spMkLst>
            <pc:docMk/>
            <pc:sldMk cId="3099229463" sldId="259"/>
            <ac:spMk id="7" creationId="{42A4FC2C-047E-45A5-965D-8E1E3BF09BC6}"/>
          </ac:spMkLst>
        </pc:spChg>
        <pc:picChg chg="add mod">
          <ac:chgData name="sam soni" userId="7827126c56deb387" providerId="Windows Live" clId="Web-{2A324492-99B3-4727-A7FF-90A1B6E5ECEE}" dt="2022-05-25T15:47:31.073" v="191" actId="14100"/>
          <ac:picMkLst>
            <pc:docMk/>
            <pc:sldMk cId="3099229463" sldId="259"/>
            <ac:picMk id="2" creationId="{40F77279-5801-A8DB-8610-2AF793BB8370}"/>
          </ac:picMkLst>
        </pc:picChg>
      </pc:sldChg>
      <pc:sldChg chg="addSp delSp modSp new mod setBg">
        <pc:chgData name="sam soni" userId="7827126c56deb387" providerId="Windows Live" clId="Web-{2A324492-99B3-4727-A7FF-90A1B6E5ECEE}" dt="2022-05-25T15:53:39.819" v="373" actId="14100"/>
        <pc:sldMkLst>
          <pc:docMk/>
          <pc:sldMk cId="772483879" sldId="260"/>
        </pc:sldMkLst>
        <pc:spChg chg="add mod">
          <ac:chgData name="sam soni" userId="7827126c56deb387" providerId="Windows Live" clId="Web-{2A324492-99B3-4727-A7FF-90A1B6E5ECEE}" dt="2022-05-25T15:51:32.252" v="337" actId="20577"/>
          <ac:spMkLst>
            <pc:docMk/>
            <pc:sldMk cId="772483879" sldId="260"/>
            <ac:spMk id="4" creationId="{3D9EA9E9-E757-95AB-4D47-1CC2D73AA37C}"/>
          </ac:spMkLst>
        </pc:spChg>
        <pc:spChg chg="add mod">
          <ac:chgData name="sam soni" userId="7827126c56deb387" providerId="Windows Live" clId="Web-{2A324492-99B3-4727-A7FF-90A1B6E5ECEE}" dt="2022-05-25T15:52:16.269" v="357" actId="1076"/>
          <ac:spMkLst>
            <pc:docMk/>
            <pc:sldMk cId="772483879" sldId="260"/>
            <ac:spMk id="6" creationId="{B2DD86B7-A5F2-20F3-73ED-D196019EE07A}"/>
          </ac:spMkLst>
        </pc:spChg>
        <pc:spChg chg="add del">
          <ac:chgData name="sam soni" userId="7827126c56deb387" providerId="Windows Live" clId="Web-{2A324492-99B3-4727-A7FF-90A1B6E5ECEE}" dt="2022-05-25T15:50:16.625" v="237"/>
          <ac:spMkLst>
            <pc:docMk/>
            <pc:sldMk cId="772483879" sldId="260"/>
            <ac:spMk id="8" creationId="{69D184B2-2226-4E31-BCCB-444330767440}"/>
          </ac:spMkLst>
        </pc:spChg>
        <pc:spChg chg="add del">
          <ac:chgData name="sam soni" userId="7827126c56deb387" providerId="Windows Live" clId="Web-{2A324492-99B3-4727-A7FF-90A1B6E5ECEE}" dt="2022-05-25T15:50:16.625" v="237"/>
          <ac:spMkLst>
            <pc:docMk/>
            <pc:sldMk cId="772483879" sldId="260"/>
            <ac:spMk id="10" creationId="{1AC4D4E3-486A-464A-8EC8-D44881097267}"/>
          </ac:spMkLst>
        </pc:spChg>
        <pc:spChg chg="add del">
          <ac:chgData name="sam soni" userId="7827126c56deb387" providerId="Windows Live" clId="Web-{2A324492-99B3-4727-A7FF-90A1B6E5ECEE}" dt="2022-05-25T15:50:16.625" v="237"/>
          <ac:spMkLst>
            <pc:docMk/>
            <pc:sldMk cId="772483879" sldId="260"/>
            <ac:spMk id="12" creationId="{864DE13E-58EB-4475-B79C-0D4FC651239B}"/>
          </ac:spMkLst>
        </pc:spChg>
        <pc:spChg chg="add del">
          <ac:chgData name="sam soni" userId="7827126c56deb387" providerId="Windows Live" clId="Web-{2A324492-99B3-4727-A7FF-90A1B6E5ECEE}" dt="2022-05-25T15:50:16.609" v="236"/>
          <ac:spMkLst>
            <pc:docMk/>
            <pc:sldMk cId="772483879" sldId="260"/>
            <ac:spMk id="19" creationId="{8950AD4C-6AF3-49F8-94E1-DBCAFB39478B}"/>
          </ac:spMkLst>
        </pc:spChg>
        <pc:spChg chg="add del">
          <ac:chgData name="sam soni" userId="7827126c56deb387" providerId="Windows Live" clId="Web-{2A324492-99B3-4727-A7FF-90A1B6E5ECEE}" dt="2022-05-25T15:50:16.609" v="236"/>
          <ac:spMkLst>
            <pc:docMk/>
            <pc:sldMk cId="772483879" sldId="260"/>
            <ac:spMk id="21" creationId="{4F359677-6547-4AEF-BE61-1F63509981D5}"/>
          </ac:spMkLst>
        </pc:spChg>
        <pc:spChg chg="add del">
          <ac:chgData name="sam soni" userId="7827126c56deb387" providerId="Windows Live" clId="Web-{2A324492-99B3-4727-A7FF-90A1B6E5ECEE}" dt="2022-05-25T15:50:16.609" v="236"/>
          <ac:spMkLst>
            <pc:docMk/>
            <pc:sldMk cId="772483879" sldId="260"/>
            <ac:spMk id="23" creationId="{E03EB81F-53EA-4ACC-A424-38FB58A73C22}"/>
          </ac:spMkLst>
        </pc:spChg>
        <pc:spChg chg="add del">
          <ac:chgData name="sam soni" userId="7827126c56deb387" providerId="Windows Live" clId="Web-{2A324492-99B3-4727-A7FF-90A1B6E5ECEE}" dt="2022-05-25T15:50:16.609" v="236"/>
          <ac:spMkLst>
            <pc:docMk/>
            <pc:sldMk cId="772483879" sldId="260"/>
            <ac:spMk id="25" creationId="{8E7A830E-EB82-4D23-B515-44E41D56430D}"/>
          </ac:spMkLst>
        </pc:spChg>
        <pc:spChg chg="add del">
          <ac:chgData name="sam soni" userId="7827126c56deb387" providerId="Windows Live" clId="Web-{2A324492-99B3-4727-A7FF-90A1B6E5ECEE}" dt="2022-05-25T15:50:16.609" v="236"/>
          <ac:spMkLst>
            <pc:docMk/>
            <pc:sldMk cId="772483879" sldId="260"/>
            <ac:spMk id="27" creationId="{515AACE5-C50C-49EE-BD63-88D28D469823}"/>
          </ac:spMkLst>
        </pc:spChg>
        <pc:spChg chg="add del">
          <ac:chgData name="sam soni" userId="7827126c56deb387" providerId="Windows Live" clId="Web-{2A324492-99B3-4727-A7FF-90A1B6E5ECEE}" dt="2022-05-25T15:50:16.609" v="236"/>
          <ac:spMkLst>
            <pc:docMk/>
            <pc:sldMk cId="772483879" sldId="260"/>
            <ac:spMk id="29" creationId="{4311BE2A-DAA1-49F6-83F6-3D543B8EA4A7}"/>
          </ac:spMkLst>
        </pc:spChg>
        <pc:spChg chg="add">
          <ac:chgData name="sam soni" userId="7827126c56deb387" providerId="Windows Live" clId="Web-{2A324492-99B3-4727-A7FF-90A1B6E5ECEE}" dt="2022-05-25T15:50:16.625" v="237"/>
          <ac:spMkLst>
            <pc:docMk/>
            <pc:sldMk cId="772483879" sldId="260"/>
            <ac:spMk id="31" creationId="{5D1D4658-32CD-4903-BDA6-7B54EEA4ED6F}"/>
          </ac:spMkLst>
        </pc:spChg>
        <pc:spChg chg="add">
          <ac:chgData name="sam soni" userId="7827126c56deb387" providerId="Windows Live" clId="Web-{2A324492-99B3-4727-A7FF-90A1B6E5ECEE}" dt="2022-05-25T15:50:16.625" v="237"/>
          <ac:spMkLst>
            <pc:docMk/>
            <pc:sldMk cId="772483879" sldId="260"/>
            <ac:spMk id="32" creationId="{7A29A97C-0C3C-4F06-9CA4-68DFD1CE4039}"/>
          </ac:spMkLst>
        </pc:spChg>
        <pc:spChg chg="add">
          <ac:chgData name="sam soni" userId="7827126c56deb387" providerId="Windows Live" clId="Web-{2A324492-99B3-4727-A7FF-90A1B6E5ECEE}" dt="2022-05-25T15:50:16.625" v="237"/>
          <ac:spMkLst>
            <pc:docMk/>
            <pc:sldMk cId="772483879" sldId="260"/>
            <ac:spMk id="33" creationId="{801292C1-8B12-4AF2-9B59-8851A132E5E2}"/>
          </ac:spMkLst>
        </pc:spChg>
        <pc:picChg chg="add del mod ord">
          <ac:chgData name="sam soni" userId="7827126c56deb387" providerId="Windows Live" clId="Web-{2A324492-99B3-4727-A7FF-90A1B6E5ECEE}" dt="2022-05-25T15:53:15.490" v="360"/>
          <ac:picMkLst>
            <pc:docMk/>
            <pc:sldMk cId="772483879" sldId="260"/>
            <ac:picMk id="2" creationId="{D6469EB1-74E5-1C82-ED6E-A30415DA8731}"/>
          </ac:picMkLst>
        </pc:picChg>
        <pc:picChg chg="add mod">
          <ac:chgData name="sam soni" userId="7827126c56deb387" providerId="Windows Live" clId="Web-{2A324492-99B3-4727-A7FF-90A1B6E5ECEE}" dt="2022-05-25T15:50:28.797" v="245" actId="1076"/>
          <ac:picMkLst>
            <pc:docMk/>
            <pc:sldMk cId="772483879" sldId="260"/>
            <ac:picMk id="3" creationId="{9427EBAD-80BF-F28F-73E8-F4C52A7BDF9F}"/>
          </ac:picMkLst>
        </pc:picChg>
        <pc:picChg chg="add del mod">
          <ac:chgData name="sam soni" userId="7827126c56deb387" providerId="Windows Live" clId="Web-{2A324492-99B3-4727-A7FF-90A1B6E5ECEE}" dt="2022-05-25T15:53:28.131" v="367"/>
          <ac:picMkLst>
            <pc:docMk/>
            <pc:sldMk cId="772483879" sldId="260"/>
            <ac:picMk id="9" creationId="{0D88467E-BCA0-6A11-84B5-55ADB427441F}"/>
          </ac:picMkLst>
        </pc:picChg>
        <pc:picChg chg="add mod">
          <ac:chgData name="sam soni" userId="7827126c56deb387" providerId="Windows Live" clId="Web-{2A324492-99B3-4727-A7FF-90A1B6E5ECEE}" dt="2022-05-25T15:53:39.819" v="373" actId="14100"/>
          <ac:picMkLst>
            <pc:docMk/>
            <pc:sldMk cId="772483879" sldId="260"/>
            <ac:picMk id="11" creationId="{F058B81E-FE45-EE1D-12C0-2B72F0208DD5}"/>
          </ac:picMkLst>
        </pc:picChg>
        <pc:inkChg chg="add">
          <ac:chgData name="sam soni" userId="7827126c56deb387" providerId="Windows Live" clId="Web-{2A324492-99B3-4727-A7FF-90A1B6E5ECEE}" dt="2022-05-25T15:51:40.987" v="338"/>
          <ac:inkMkLst>
            <pc:docMk/>
            <pc:sldMk cId="772483879" sldId="260"/>
            <ac:inkMk id="5" creationId="{22AA3E77-4FD5-DBB6-6389-E003158EECA4}"/>
          </ac:inkMkLst>
        </pc:inkChg>
        <pc:inkChg chg="add del">
          <ac:chgData name="sam soni" userId="7827126c56deb387" providerId="Windows Live" clId="Web-{2A324492-99B3-4727-A7FF-90A1B6E5ECEE}" dt="2022-05-25T15:51:52.362" v="341"/>
          <ac:inkMkLst>
            <pc:docMk/>
            <pc:sldMk cId="772483879" sldId="260"/>
            <ac:inkMk id="7" creationId="{6A3280C3-C6FE-21F3-C131-79CC5047CC06}"/>
          </ac:inkMkLst>
        </pc:inkChg>
        <pc:cxnChg chg="add del">
          <ac:chgData name="sam soni" userId="7827126c56deb387" providerId="Windows Live" clId="Web-{2A324492-99B3-4727-A7FF-90A1B6E5ECEE}" dt="2022-05-25T15:50:16.625" v="237"/>
          <ac:cxnSpMkLst>
            <pc:docMk/>
            <pc:sldMk cId="772483879" sldId="260"/>
            <ac:cxnSpMk id="14" creationId="{02E9B2EE-76CA-47F3-9977-3F2FCB7FD252}"/>
          </ac:cxnSpMkLst>
        </pc:cxnChg>
      </pc:sldChg>
      <pc:sldChg chg="addSp modSp new mod setBg">
        <pc:chgData name="sam soni" userId="7827126c56deb387" providerId="Windows Live" clId="Web-{2A324492-99B3-4727-A7FF-90A1B6E5ECEE}" dt="2022-05-25T16:31:16.591" v="736" actId="20577"/>
        <pc:sldMkLst>
          <pc:docMk/>
          <pc:sldMk cId="1623064995" sldId="261"/>
        </pc:sldMkLst>
        <pc:spChg chg="add mod">
          <ac:chgData name="sam soni" userId="7827126c56deb387" providerId="Windows Live" clId="Web-{2A324492-99B3-4727-A7FF-90A1B6E5ECEE}" dt="2022-05-25T16:31:16.591" v="736" actId="20577"/>
          <ac:spMkLst>
            <pc:docMk/>
            <pc:sldMk cId="1623064995" sldId="261"/>
            <ac:spMk id="4" creationId="{F8899336-48D0-29FE-786D-2D6AA8F70BDB}"/>
          </ac:spMkLst>
        </pc:spChg>
        <pc:picChg chg="add mod ord">
          <ac:chgData name="sam soni" userId="7827126c56deb387" providerId="Windows Live" clId="Web-{2A324492-99B3-4727-A7FF-90A1B6E5ECEE}" dt="2022-05-25T15:54:58.493" v="382" actId="14100"/>
          <ac:picMkLst>
            <pc:docMk/>
            <pc:sldMk cId="1623064995" sldId="261"/>
            <ac:picMk id="2" creationId="{B1AF80F7-5323-3F0F-021D-40EC3096041A}"/>
          </ac:picMkLst>
        </pc:picChg>
        <pc:picChg chg="add mod">
          <ac:chgData name="sam soni" userId="7827126c56deb387" providerId="Windows Live" clId="Web-{2A324492-99B3-4727-A7FF-90A1B6E5ECEE}" dt="2022-05-25T15:54:55.649" v="381" actId="1076"/>
          <ac:picMkLst>
            <pc:docMk/>
            <pc:sldMk cId="1623064995" sldId="261"/>
            <ac:picMk id="3" creationId="{2124D320-9A2F-CC92-F970-61FCF70C87E8}"/>
          </ac:picMkLst>
        </pc:picChg>
      </pc:sldChg>
      <pc:sldChg chg="new del">
        <pc:chgData name="sam soni" userId="7827126c56deb387" providerId="Windows Live" clId="Web-{2A324492-99B3-4727-A7FF-90A1B6E5ECEE}" dt="2022-05-25T15:56:54.918" v="479"/>
        <pc:sldMkLst>
          <pc:docMk/>
          <pc:sldMk cId="45176703" sldId="262"/>
        </pc:sldMkLst>
      </pc:sldChg>
      <pc:sldChg chg="addSp delSp modSp new mod ord setBg">
        <pc:chgData name="sam soni" userId="7827126c56deb387" providerId="Windows Live" clId="Web-{2A324492-99B3-4727-A7FF-90A1B6E5ECEE}" dt="2022-05-25T16:02:56.819" v="666" actId="20577"/>
        <pc:sldMkLst>
          <pc:docMk/>
          <pc:sldMk cId="1069227080" sldId="262"/>
        </pc:sldMkLst>
        <pc:spChg chg="add mod">
          <ac:chgData name="sam soni" userId="7827126c56deb387" providerId="Windows Live" clId="Web-{2A324492-99B3-4727-A7FF-90A1B6E5ECEE}" dt="2022-05-25T16:02:56.819" v="666" actId="20577"/>
          <ac:spMkLst>
            <pc:docMk/>
            <pc:sldMk cId="1069227080" sldId="262"/>
            <ac:spMk id="2" creationId="{8CC65BBC-B646-5D83-5DC5-C5D9F9DCE75E}"/>
          </ac:spMkLst>
        </pc:spChg>
        <pc:spChg chg="add del">
          <ac:chgData name="sam soni" userId="7827126c56deb387" providerId="Windows Live" clId="Web-{2A324492-99B3-4727-A7FF-90A1B6E5ECEE}" dt="2022-05-25T15:59:20.282" v="630"/>
          <ac:spMkLst>
            <pc:docMk/>
            <pc:sldMk cId="1069227080" sldId="262"/>
            <ac:spMk id="3" creationId="{699D975F-15F6-76B0-C529-26F5FD5C8215}"/>
          </ac:spMkLst>
        </pc:spChg>
        <pc:spChg chg="add">
          <ac:chgData name="sam soni" userId="7827126c56deb387" providerId="Windows Live" clId="Web-{2A324492-99B3-4727-A7FF-90A1B6E5ECEE}" dt="2022-05-25T15:59:23.563" v="631"/>
          <ac:spMkLst>
            <pc:docMk/>
            <pc:sldMk cId="1069227080" sldId="262"/>
            <ac:spMk id="7" creationId="{2B566528-1B12-4246-9431-5C2D7D081168}"/>
          </ac:spMkLst>
        </pc:spChg>
        <pc:spChg chg="add">
          <ac:chgData name="sam soni" userId="7827126c56deb387" providerId="Windows Live" clId="Web-{2A324492-99B3-4727-A7FF-90A1B6E5ECEE}" dt="2022-05-25T15:59:23.563" v="631"/>
          <ac:spMkLst>
            <pc:docMk/>
            <pc:sldMk cId="1069227080" sldId="262"/>
            <ac:spMk id="9" creationId="{2E80C965-DB6D-4F81-9E9E-B027384D0BD6}"/>
          </ac:spMkLst>
        </pc:spChg>
        <pc:spChg chg="add">
          <ac:chgData name="sam soni" userId="7827126c56deb387" providerId="Windows Live" clId="Web-{2A324492-99B3-4727-A7FF-90A1B6E5ECEE}" dt="2022-05-25T15:59:23.563" v="631"/>
          <ac:spMkLst>
            <pc:docMk/>
            <pc:sldMk cId="1069227080" sldId="262"/>
            <ac:spMk id="11" creationId="{A580F890-B085-4E95-96AA-55AEBEC5CE6E}"/>
          </ac:spMkLst>
        </pc:spChg>
        <pc:spChg chg="add">
          <ac:chgData name="sam soni" userId="7827126c56deb387" providerId="Windows Live" clId="Web-{2A324492-99B3-4727-A7FF-90A1B6E5ECEE}" dt="2022-05-25T15:59:23.563" v="631"/>
          <ac:spMkLst>
            <pc:docMk/>
            <pc:sldMk cId="1069227080" sldId="262"/>
            <ac:spMk id="13" creationId="{D3F51FEB-38FB-4F6C-9F7B-2F2AFAB65463}"/>
          </ac:spMkLst>
        </pc:spChg>
        <pc:spChg chg="add">
          <ac:chgData name="sam soni" userId="7827126c56deb387" providerId="Windows Live" clId="Web-{2A324492-99B3-4727-A7FF-90A1B6E5ECEE}" dt="2022-05-25T15:59:23.563" v="631"/>
          <ac:spMkLst>
            <pc:docMk/>
            <pc:sldMk cId="1069227080" sldId="262"/>
            <ac:spMk id="15" creationId="{1E547BA6-BAE0-43BB-A7CA-60F69CE252F0}"/>
          </ac:spMkLst>
        </pc:spChg>
      </pc:sldChg>
      <pc:sldChg chg="addSp delSp modSp new mod setBg">
        <pc:chgData name="sam soni" userId="7827126c56deb387" providerId="Windows Live" clId="Web-{2A324492-99B3-4727-A7FF-90A1B6E5ECEE}" dt="2022-05-25T16:02:40.553" v="662" actId="20577"/>
        <pc:sldMkLst>
          <pc:docMk/>
          <pc:sldMk cId="445522933" sldId="263"/>
        </pc:sldMkLst>
        <pc:spChg chg="del">
          <ac:chgData name="sam soni" userId="7827126c56deb387" providerId="Windows Live" clId="Web-{2A324492-99B3-4727-A7FF-90A1B6E5ECEE}" dt="2022-05-25T16:00:13.502" v="641"/>
          <ac:spMkLst>
            <pc:docMk/>
            <pc:sldMk cId="445522933" sldId="263"/>
            <ac:spMk id="2" creationId="{C0D96303-30FB-1AE7-7A53-6B07E99FFB40}"/>
          </ac:spMkLst>
        </pc:spChg>
        <pc:spChg chg="mod">
          <ac:chgData name="sam soni" userId="7827126c56deb387" providerId="Windows Live" clId="Web-{2A324492-99B3-4727-A7FF-90A1B6E5ECEE}" dt="2022-05-25T16:02:40.553" v="662" actId="20577"/>
          <ac:spMkLst>
            <pc:docMk/>
            <pc:sldMk cId="445522933" sldId="263"/>
            <ac:spMk id="3" creationId="{90D5ABF6-5C2F-C38E-1552-7E85AAC0987E}"/>
          </ac:spMkLst>
        </pc:spChg>
        <pc:spChg chg="add del">
          <ac:chgData name="sam soni" userId="7827126c56deb387" providerId="Windows Live" clId="Web-{2A324492-99B3-4727-A7FF-90A1B6E5ECEE}" dt="2022-05-25T16:00:10.674" v="640"/>
          <ac:spMkLst>
            <pc:docMk/>
            <pc:sldMk cId="445522933" sldId="263"/>
            <ac:spMk id="4" creationId="{2859F39F-DAAD-F42B-EFB3-06BD59C135F4}"/>
          </ac:spMkLst>
        </pc:spChg>
        <pc:spChg chg="add">
          <ac:chgData name="sam soni" userId="7827126c56deb387" providerId="Windows Live" clId="Web-{2A324492-99B3-4727-A7FF-90A1B6E5ECEE}" dt="2022-05-25T16:01:33.301" v="650"/>
          <ac:spMkLst>
            <pc:docMk/>
            <pc:sldMk cId="445522933" sldId="263"/>
            <ac:spMk id="8" creationId="{2B566528-1B12-4246-9431-5C2D7D081168}"/>
          </ac:spMkLst>
        </pc:spChg>
        <pc:spChg chg="add">
          <ac:chgData name="sam soni" userId="7827126c56deb387" providerId="Windows Live" clId="Web-{2A324492-99B3-4727-A7FF-90A1B6E5ECEE}" dt="2022-05-25T16:01:33.301" v="650"/>
          <ac:spMkLst>
            <pc:docMk/>
            <pc:sldMk cId="445522933" sldId="263"/>
            <ac:spMk id="10" creationId="{2E80C965-DB6D-4F81-9E9E-B027384D0BD6}"/>
          </ac:spMkLst>
        </pc:spChg>
        <pc:spChg chg="add">
          <ac:chgData name="sam soni" userId="7827126c56deb387" providerId="Windows Live" clId="Web-{2A324492-99B3-4727-A7FF-90A1B6E5ECEE}" dt="2022-05-25T16:01:33.301" v="650"/>
          <ac:spMkLst>
            <pc:docMk/>
            <pc:sldMk cId="445522933" sldId="263"/>
            <ac:spMk id="12" creationId="{A580F890-B085-4E95-96AA-55AEBEC5CE6E}"/>
          </ac:spMkLst>
        </pc:spChg>
        <pc:spChg chg="add">
          <ac:chgData name="sam soni" userId="7827126c56deb387" providerId="Windows Live" clId="Web-{2A324492-99B3-4727-A7FF-90A1B6E5ECEE}" dt="2022-05-25T16:01:33.301" v="650"/>
          <ac:spMkLst>
            <pc:docMk/>
            <pc:sldMk cId="445522933" sldId="263"/>
            <ac:spMk id="14" creationId="{D3F51FEB-38FB-4F6C-9F7B-2F2AFAB65463}"/>
          </ac:spMkLst>
        </pc:spChg>
        <pc:spChg chg="add">
          <ac:chgData name="sam soni" userId="7827126c56deb387" providerId="Windows Live" clId="Web-{2A324492-99B3-4727-A7FF-90A1B6E5ECEE}" dt="2022-05-25T16:01:33.301" v="650"/>
          <ac:spMkLst>
            <pc:docMk/>
            <pc:sldMk cId="445522933" sldId="263"/>
            <ac:spMk id="16" creationId="{1E547BA6-BAE0-43BB-A7CA-60F69CE252F0}"/>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5-25T16:30:19.887"/>
    </inkml:context>
    <inkml:brush xml:id="br0">
      <inkml:brushProperty name="width" value="0.1" units="cm"/>
      <inkml:brushProperty name="height" value="0.1" units="cm"/>
      <inkml:brushProperty name="color" value="#E71224"/>
    </inkml:brush>
  </inkml:definitions>
  <inkml:trace contextRef="#ctx0" brushRef="#br0">15816 10777 16383 0 0,'-8'-8'0'0'0,"-17"-17"0"0"0,-21-13 0 0 0,-32-15 0 0 0,-19 2 0 0 0,-7 9 0 0 0,5-3 0 0 0,5 6 0 0 0,3 9 0 0 0,16 2 0 0 0,7-1 0 0 0,-1 4 0 0 0,-12-10 0 0 0,-22-5 0 0 0,-33-12 0 0 0,-8 3 0 0 0,-2 9 0 0 0,0 13 0 0 0,2 2 0 0 0,18 6 0 0 0,23 6 0 0 0,13 5 0 0 0,0 4 0 0 0,6 3 0 0 0,-4 1 0 0 0,-3 1 0 0 0,-2 1 0 0 0,8-1 0 0 0,10-1 0 0 0,11 1 0 0 0,8-1 0 0 0,14 8 0 0 0,6 10 0 0 0,10 10 0 0 0,9 7 0 0 0,7 6 0 0 0,5 11 0 0 0,4 12 0 0 0,2 3 0 0 0,1 5 0 0 0,0 6 0 0 0,-1 12 0 0 0,1-1 0 0 0,-2 0 0 0 0,1-8 0 0 0,-1-10 0 0 0,0-2 0 0 0,0 3 0 0 0,0-4 0 0 0,0 3 0 0 0,15 12 0 0 0,5 7 0 0 0,7 3 0 0 0,7-6 0 0 0,-3-2 0 0 0,16-1 0 0 0,1 1 0 0 0,-1 1 0 0 0,0-6 0 0 0,-1-10 0 0 0,0-8 0 0 0,7 0 0 0 0,2 6 0 0 0,15 5 0 0 0,11 6 0 0 0,-1 6 0 0 0,1-5 0 0 0,-5-8 0 0 0,0-9 0 0 0,2 1 0 0 0,-5-12 0 0 0,1-5 0 0 0,3 3 0 0 0,4 1 0 0 0,-4 0 0 0 0,15-1 0 0 0,7-2 0 0 0,3-1 0 0 0,-2-1 0 0 0,7 0 0 0 0,6-9 0 0 0,1-10 0 0 0,-12-10 0 0 0,-1-7 0 0 0,6-6 0 0 0,8-4 0 0 0,-8-1 0 0 0,0-1 0 0 0,-2 0 0 0 0,-4 0 0 0 0,-11-7 0 0 0,-6-17 0 0 0,-10-12 0 0 0,-9-7 0 0 0,7-12 0 0 0,-9-18 0 0 0,8-20 0 0 0,0-25 0 0 0,-5-14 0 0 0,2-15 0 0 0,-3 2 0 0 0,-13 19 0 0 0,-15 7 0 0 0,-14 10 0 0 0,-10 8 0 0 0,-8 7 0 0 0,-5 11 0 0 0,-2 13 0 0 0,-1 3 0 0 0,0 6 0 0 0,1 6 0 0 0,0 5 0 0 0,-7 4 0 0 0,-1 2 0 0 0,-8 1 0 0 0,-8 9 0 0 0,-7 2 0 0 0,2 0 0 0 0,-9 5 0 0 0,-5 8 0 0 0,-4-8 0 0 0,-7 1 0 0 0,-3 5 0 0 0,-14-1 0 0 0,-10-12 0 0 0,-6 1 0 0 0,5-2 0 0 0,8 5 0 0 0,10 1 0 0 0,8 5 0 0 0,-1 0 0 0 0,2-3 0 0 0,3 2 0 0 0,2 7 0 0 0,11 6 0 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5/25/2022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cs typeface="Calibri Light"/>
              </a:rPr>
              <a:t>Bug in SSH Protocol</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0D5ABF6-5C2F-C38E-1552-7E85AAC0987E}"/>
              </a:ext>
            </a:extLst>
          </p:cNvPr>
          <p:cNvSpPr>
            <a:spLocks noGrp="1"/>
          </p:cNvSpPr>
          <p:nvPr>
            <p:ph idx="1"/>
          </p:nvPr>
        </p:nvSpPr>
        <p:spPr>
          <a:xfrm>
            <a:off x="488245" y="1204425"/>
            <a:ext cx="10905066" cy="4393982"/>
          </a:xfrm>
        </p:spPr>
        <p:txBody>
          <a:bodyPr vert="horz" lIns="91440" tIns="45720" rIns="91440" bIns="45720" rtlCol="0" anchor="t">
            <a:normAutofit/>
          </a:bodyPr>
          <a:lstStyle/>
          <a:p>
            <a:r>
              <a:rPr lang="en-US" sz="3200" dirty="0">
                <a:ea typeface="+mn-lt"/>
                <a:cs typeface="+mn-lt"/>
              </a:rPr>
              <a:t>1)- When we get remote access of a kali machine using the SSH service, The SSH needs to be turned on otherwise the connection gets refused.</a:t>
            </a:r>
          </a:p>
          <a:p>
            <a:r>
              <a:rPr lang="en-US" sz="3200" dirty="0">
                <a:ea typeface="+mn-lt"/>
                <a:cs typeface="+mn-lt"/>
              </a:rPr>
              <a:t>2)- After successfully getting the remote access of the kali machine, If we turn off the SSH on kali machine, We are still able to access the kali machine and we have access to all the files on the kali machine.</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4552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CC65BBC-B646-5D83-5DC5-C5D9F9DCE75E}"/>
              </a:ext>
            </a:extLst>
          </p:cNvPr>
          <p:cNvSpPr txBox="1"/>
          <p:nvPr/>
        </p:nvSpPr>
        <p:spPr>
          <a:xfrm>
            <a:off x="643467" y="1782981"/>
            <a:ext cx="10905066" cy="4393982"/>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2000"/>
              <a:t>Operating systems used:-</a:t>
            </a:r>
          </a:p>
          <a:p>
            <a:pPr indent="-228600">
              <a:lnSpc>
                <a:spcPct val="90000"/>
              </a:lnSpc>
              <a:spcAft>
                <a:spcPts val="600"/>
              </a:spcAft>
              <a:buFont typeface="Arial" panose="020B0604020202020204" pitchFamily="34" charset="0"/>
              <a:buChar char="•"/>
            </a:pPr>
            <a:r>
              <a:rPr lang="en-US" sz="2000"/>
              <a:t>1)- Kali Linux</a:t>
            </a:r>
            <a:endParaRPr lang="en-US" sz="2000">
              <a:cs typeface="Calibri"/>
            </a:endParaRPr>
          </a:p>
          <a:p>
            <a:pPr indent="-228600">
              <a:lnSpc>
                <a:spcPct val="90000"/>
              </a:lnSpc>
              <a:spcAft>
                <a:spcPts val="600"/>
              </a:spcAft>
              <a:buFont typeface="Arial" panose="020B0604020202020204" pitchFamily="34" charset="0"/>
              <a:buChar char="•"/>
            </a:pPr>
            <a:r>
              <a:rPr lang="en-US" sz="2000"/>
              <a:t>2)- Windows 10 pro</a:t>
            </a:r>
            <a:endParaRPr lang="en-US" sz="2000">
              <a:cs typeface="Calibri"/>
            </a:endParaRPr>
          </a:p>
          <a:p>
            <a:pPr indent="-228600">
              <a:lnSpc>
                <a:spcPct val="90000"/>
              </a:lnSpc>
              <a:spcAft>
                <a:spcPts val="600"/>
              </a:spcAft>
              <a:buFont typeface="Arial" panose="020B0604020202020204" pitchFamily="34" charset="0"/>
              <a:buChar char="•"/>
            </a:pPr>
            <a:endParaRPr lang="en-US" sz="2000"/>
          </a:p>
          <a:p>
            <a:pPr indent="-228600">
              <a:lnSpc>
                <a:spcPct val="90000"/>
              </a:lnSpc>
              <a:spcAft>
                <a:spcPts val="600"/>
              </a:spcAft>
              <a:buFont typeface="Arial" panose="020B0604020202020204" pitchFamily="34" charset="0"/>
              <a:buChar char="•"/>
            </a:pPr>
            <a:r>
              <a:rPr lang="en-US" sz="2000"/>
              <a:t>Machines used:-</a:t>
            </a:r>
            <a:endParaRPr lang="en-US" sz="2000">
              <a:cs typeface="Calibri"/>
            </a:endParaRPr>
          </a:p>
          <a:p>
            <a:pPr indent="-228600">
              <a:lnSpc>
                <a:spcPct val="90000"/>
              </a:lnSpc>
              <a:spcAft>
                <a:spcPts val="600"/>
              </a:spcAft>
              <a:buFont typeface="Arial" panose="020B0604020202020204" pitchFamily="34" charset="0"/>
              <a:buChar char="•"/>
            </a:pPr>
            <a:r>
              <a:rPr lang="en-US" sz="2000"/>
              <a:t>1)- Kali Linux is running on Oracle virtual box(Through the OVA File)</a:t>
            </a:r>
            <a:endParaRPr lang="en-US" sz="2000">
              <a:cs typeface="Calibri"/>
            </a:endParaRPr>
          </a:p>
          <a:p>
            <a:pPr indent="-228600">
              <a:lnSpc>
                <a:spcPct val="90000"/>
              </a:lnSpc>
              <a:spcAft>
                <a:spcPts val="600"/>
              </a:spcAft>
              <a:buFont typeface="Arial" panose="020B0604020202020204" pitchFamily="34" charset="0"/>
              <a:buChar char="•"/>
            </a:pPr>
            <a:r>
              <a:rPr lang="en-US" sz="2000"/>
              <a:t>2)- Windows is running on bare metal on Dell </a:t>
            </a:r>
            <a:r>
              <a:rPr lang="en-US" sz="2000" err="1"/>
              <a:t>inspirion</a:t>
            </a:r>
            <a:r>
              <a:rPr lang="en-US" sz="2000"/>
              <a:t> 15 (Intel core i3 7th generation)</a:t>
            </a:r>
            <a:endParaRPr lang="en-US" sz="2000">
              <a:cs typeface="Calibri"/>
            </a:endParaRPr>
          </a:p>
        </p:txBody>
      </p:sp>
      <p:sp>
        <p:nvSpPr>
          <p:cNvPr id="9" name="Rectangle 8">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069227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Picture 2" descr="Text&#10;&#10;Description automatically generated">
            <a:extLst>
              <a:ext uri="{FF2B5EF4-FFF2-40B4-BE49-F238E27FC236}">
                <a16:creationId xmlns:a16="http://schemas.microsoft.com/office/drawing/2014/main" id="{8EB60FB4-A76C-9924-7D9F-1D25AE91F736}"/>
              </a:ext>
            </a:extLst>
          </p:cNvPr>
          <p:cNvPicPr>
            <a:picLocks noChangeAspect="1"/>
          </p:cNvPicPr>
          <p:nvPr/>
        </p:nvPicPr>
        <p:blipFill rotWithShape="1">
          <a:blip r:embed="rId2"/>
          <a:srcRect r="5760"/>
          <a:stretch/>
        </p:blipFill>
        <p:spPr>
          <a:xfrm>
            <a:off x="20" y="935810"/>
            <a:ext cx="12191980" cy="5922190"/>
          </a:xfrm>
          <a:prstGeom prst="rect">
            <a:avLst/>
          </a:prstGeom>
        </p:spPr>
      </p:pic>
      <p:sp>
        <p:nvSpPr>
          <p:cNvPr id="3" name="TextBox 2">
            <a:extLst>
              <a:ext uri="{FF2B5EF4-FFF2-40B4-BE49-F238E27FC236}">
                <a16:creationId xmlns:a16="http://schemas.microsoft.com/office/drawing/2014/main" id="{FD26D701-A570-D4BF-742D-5F508F19EC06}"/>
              </a:ext>
            </a:extLst>
          </p:cNvPr>
          <p:cNvSpPr txBox="1"/>
          <p:nvPr/>
        </p:nvSpPr>
        <p:spPr>
          <a:xfrm>
            <a:off x="368060" y="66136"/>
            <a:ext cx="1024818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cs typeface="Calibri"/>
              </a:rPr>
              <a:t>SSH Protocol is active on the kali Linux machine </a:t>
            </a:r>
          </a:p>
        </p:txBody>
      </p:sp>
    </p:spTree>
    <p:extLst>
      <p:ext uri="{BB962C8B-B14F-4D97-AF65-F5344CB8AC3E}">
        <p14:creationId xmlns:p14="http://schemas.microsoft.com/office/powerpoint/2010/main" val="3236376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Picture 2" descr="Text&#10;&#10;Description automatically generated">
            <a:extLst>
              <a:ext uri="{FF2B5EF4-FFF2-40B4-BE49-F238E27FC236}">
                <a16:creationId xmlns:a16="http://schemas.microsoft.com/office/drawing/2014/main" id="{AB8A12DD-4A07-6618-89C8-36650FCE3B34}"/>
              </a:ext>
            </a:extLst>
          </p:cNvPr>
          <p:cNvPicPr>
            <a:picLocks noChangeAspect="1"/>
          </p:cNvPicPr>
          <p:nvPr/>
        </p:nvPicPr>
        <p:blipFill rotWithShape="1">
          <a:blip r:embed="rId2"/>
          <a:srcRect l="1062" r="40704" b="-1"/>
          <a:stretch/>
        </p:blipFill>
        <p:spPr>
          <a:xfrm>
            <a:off x="20" y="1151470"/>
            <a:ext cx="12191980" cy="5706530"/>
          </a:xfrm>
          <a:prstGeom prst="rect">
            <a:avLst/>
          </a:prstGeom>
        </p:spPr>
      </p:pic>
      <p:sp>
        <p:nvSpPr>
          <p:cNvPr id="3" name="TextBox 2">
            <a:extLst>
              <a:ext uri="{FF2B5EF4-FFF2-40B4-BE49-F238E27FC236}">
                <a16:creationId xmlns:a16="http://schemas.microsoft.com/office/drawing/2014/main" id="{20E1AA7D-D275-9489-3D08-EDC5972E1810}"/>
              </a:ext>
            </a:extLst>
          </p:cNvPr>
          <p:cNvSpPr txBox="1"/>
          <p:nvPr/>
        </p:nvSpPr>
        <p:spPr>
          <a:xfrm>
            <a:off x="382438" y="296174"/>
            <a:ext cx="10967049"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cs typeface="Calibri"/>
              </a:rPr>
              <a:t>Gained remote access on the other machine (In this case we are using windows machine but it works same for other kali Linux machine too.</a:t>
            </a:r>
          </a:p>
        </p:txBody>
      </p:sp>
    </p:spTree>
    <p:extLst>
      <p:ext uri="{BB962C8B-B14F-4D97-AF65-F5344CB8AC3E}">
        <p14:creationId xmlns:p14="http://schemas.microsoft.com/office/powerpoint/2010/main" val="342606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18">
            <a:extLst>
              <a:ext uri="{FF2B5EF4-FFF2-40B4-BE49-F238E27FC236}">
                <a16:creationId xmlns:a16="http://schemas.microsoft.com/office/drawing/2014/main" id="{5D1D4658-32CD-4903-BDA6-7B54EEA4ED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Freeform: Shape 20">
            <a:extLst>
              <a:ext uri="{FF2B5EF4-FFF2-40B4-BE49-F238E27FC236}">
                <a16:creationId xmlns:a16="http://schemas.microsoft.com/office/drawing/2014/main" id="{7A29A97C-0C3C-4F06-9CA4-68DFD1CE4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0886" y="983228"/>
            <a:ext cx="8301112" cy="5874772"/>
          </a:xfrm>
          <a:custGeom>
            <a:avLst/>
            <a:gdLst>
              <a:gd name="connsiteX0" fmla="*/ 3607511 w 8301112"/>
              <a:gd name="connsiteY0" fmla="*/ 0 h 5874772"/>
              <a:gd name="connsiteX1" fmla="*/ 8106431 w 8301112"/>
              <a:gd name="connsiteY1" fmla="*/ 0 h 5874772"/>
              <a:gd name="connsiteX2" fmla="*/ 8301112 w 8301112"/>
              <a:gd name="connsiteY2" fmla="*/ 0 h 5874772"/>
              <a:gd name="connsiteX3" fmla="*/ 8301112 w 8301112"/>
              <a:gd name="connsiteY3" fmla="*/ 5874772 h 5874772"/>
              <a:gd name="connsiteX4" fmla="*/ 27685 w 8301112"/>
              <a:gd name="connsiteY4" fmla="*/ 5874772 h 5874772"/>
              <a:gd name="connsiteX5" fmla="*/ 24376 w 8301112"/>
              <a:gd name="connsiteY5" fmla="*/ 5862584 h 5874772"/>
              <a:gd name="connsiteX6" fmla="*/ 97502 w 8301112"/>
              <a:gd name="connsiteY6" fmla="*/ 5167850 h 5874772"/>
              <a:gd name="connsiteX7" fmla="*/ 2827510 w 8301112"/>
              <a:gd name="connsiteY7" fmla="*/ 438782 h 5874772"/>
              <a:gd name="connsiteX8" fmla="*/ 3607511 w 8301112"/>
              <a:gd name="connsiteY8" fmla="*/ 0 h 58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01112" h="5874772">
                <a:moveTo>
                  <a:pt x="3607511" y="0"/>
                </a:moveTo>
                <a:cubicBezTo>
                  <a:pt x="3607511" y="0"/>
                  <a:pt x="3607511" y="0"/>
                  <a:pt x="8106431" y="0"/>
                </a:cubicBezTo>
                <a:lnTo>
                  <a:pt x="8301112" y="0"/>
                </a:lnTo>
                <a:lnTo>
                  <a:pt x="8301112" y="5874772"/>
                </a:lnTo>
                <a:lnTo>
                  <a:pt x="27685" y="5874772"/>
                </a:lnTo>
                <a:lnTo>
                  <a:pt x="24376" y="5862584"/>
                </a:lnTo>
                <a:cubicBezTo>
                  <a:pt x="-24375" y="5631005"/>
                  <a:pt x="0" y="5362863"/>
                  <a:pt x="97502" y="5167850"/>
                </a:cubicBezTo>
                <a:cubicBezTo>
                  <a:pt x="97502" y="5167850"/>
                  <a:pt x="97502" y="5167850"/>
                  <a:pt x="2827510" y="438782"/>
                </a:cubicBezTo>
                <a:cubicBezTo>
                  <a:pt x="2973760" y="195014"/>
                  <a:pt x="3331265" y="0"/>
                  <a:pt x="3607511"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22">
            <a:extLst>
              <a:ext uri="{FF2B5EF4-FFF2-40B4-BE49-F238E27FC236}">
                <a16:creationId xmlns:a16="http://schemas.microsoft.com/office/drawing/2014/main" id="{801292C1-8B12-4AF2-9B59-8851A132E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0" y="360023"/>
            <a:ext cx="5342806" cy="4453168"/>
          </a:xfrm>
          <a:custGeom>
            <a:avLst/>
            <a:gdLst>
              <a:gd name="connsiteX0" fmla="*/ 313737 w 5342806"/>
              <a:gd name="connsiteY0" fmla="*/ 2699726 h 4453168"/>
              <a:gd name="connsiteX1" fmla="*/ 775980 w 5342806"/>
              <a:gd name="connsiteY1" fmla="*/ 2699726 h 4453168"/>
              <a:gd name="connsiteX2" fmla="*/ 846865 w 5342806"/>
              <a:gd name="connsiteY2" fmla="*/ 2741502 h 4453168"/>
              <a:gd name="connsiteX3" fmla="*/ 1078485 w 5342806"/>
              <a:gd name="connsiteY3" fmla="*/ 3140369 h 4453168"/>
              <a:gd name="connsiteX4" fmla="*/ 1078485 w 5342806"/>
              <a:gd name="connsiteY4" fmla="*/ 3221933 h 4453168"/>
              <a:gd name="connsiteX5" fmla="*/ 846865 w 5342806"/>
              <a:gd name="connsiteY5" fmla="*/ 3620799 h 4453168"/>
              <a:gd name="connsiteX6" fmla="*/ 775980 w 5342806"/>
              <a:gd name="connsiteY6" fmla="*/ 3662576 h 4453168"/>
              <a:gd name="connsiteX7" fmla="*/ 313737 w 5342806"/>
              <a:gd name="connsiteY7" fmla="*/ 3662576 h 4453168"/>
              <a:gd name="connsiteX8" fmla="*/ 241855 w 5342806"/>
              <a:gd name="connsiteY8" fmla="*/ 3620799 h 4453168"/>
              <a:gd name="connsiteX9" fmla="*/ 11232 w 5342806"/>
              <a:gd name="connsiteY9" fmla="*/ 3221933 h 4453168"/>
              <a:gd name="connsiteX10" fmla="*/ 11232 w 5342806"/>
              <a:gd name="connsiteY10" fmla="*/ 3140369 h 4453168"/>
              <a:gd name="connsiteX11" fmla="*/ 241855 w 5342806"/>
              <a:gd name="connsiteY11" fmla="*/ 2741502 h 4453168"/>
              <a:gd name="connsiteX12" fmla="*/ 313737 w 5342806"/>
              <a:gd name="connsiteY12" fmla="*/ 2699726 h 4453168"/>
              <a:gd name="connsiteX13" fmla="*/ 2150770 w 5342806"/>
              <a:gd name="connsiteY13" fmla="*/ 492430 h 4453168"/>
              <a:gd name="connsiteX14" fmla="*/ 2388454 w 5342806"/>
              <a:gd name="connsiteY14" fmla="*/ 492430 h 4453168"/>
              <a:gd name="connsiteX15" fmla="*/ 2416181 w 5342806"/>
              <a:gd name="connsiteY15" fmla="*/ 492430 h 4453168"/>
              <a:gd name="connsiteX16" fmla="*/ 2442639 w 5342806"/>
              <a:gd name="connsiteY16" fmla="*/ 537992 h 4453168"/>
              <a:gd name="connsiteX17" fmla="*/ 2572233 w 5342806"/>
              <a:gd name="connsiteY17" fmla="*/ 761161 h 4453168"/>
              <a:gd name="connsiteX18" fmla="*/ 2572233 w 5342806"/>
              <a:gd name="connsiteY18" fmla="*/ 886078 h 4453168"/>
              <a:gd name="connsiteX19" fmla="*/ 2217501 w 5342806"/>
              <a:gd name="connsiteY19" fmla="*/ 1496950 h 4453168"/>
              <a:gd name="connsiteX20" fmla="*/ 2108941 w 5342806"/>
              <a:gd name="connsiteY20" fmla="*/ 1560931 h 4453168"/>
              <a:gd name="connsiteX21" fmla="*/ 1401007 w 5342806"/>
              <a:gd name="connsiteY21" fmla="*/ 1560931 h 4453168"/>
              <a:gd name="connsiteX22" fmla="*/ 1367679 w 5342806"/>
              <a:gd name="connsiteY22" fmla="*/ 1556504 h 4453168"/>
              <a:gd name="connsiteX23" fmla="*/ 1344756 w 5342806"/>
              <a:gd name="connsiteY23" fmla="*/ 1546893 h 4453168"/>
              <a:gd name="connsiteX24" fmla="*/ 1358765 w 5342806"/>
              <a:gd name="connsiteY24" fmla="*/ 1522665 h 4453168"/>
              <a:gd name="connsiteX25" fmla="*/ 1855078 w 5342806"/>
              <a:gd name="connsiteY25" fmla="*/ 664281 h 4453168"/>
              <a:gd name="connsiteX26" fmla="*/ 2150770 w 5342806"/>
              <a:gd name="connsiteY26" fmla="*/ 492430 h 4453168"/>
              <a:gd name="connsiteX27" fmla="*/ 1359084 w 5342806"/>
              <a:gd name="connsiteY27" fmla="*/ 0 h 4453168"/>
              <a:gd name="connsiteX28" fmla="*/ 2157630 w 5342806"/>
              <a:gd name="connsiteY28" fmla="*/ 0 h 4453168"/>
              <a:gd name="connsiteX29" fmla="*/ 2280085 w 5342806"/>
              <a:gd name="connsiteY29" fmla="*/ 72172 h 4453168"/>
              <a:gd name="connsiteX30" fmla="*/ 2494708 w 5342806"/>
              <a:gd name="connsiteY30" fmla="*/ 441767 h 4453168"/>
              <a:gd name="connsiteX31" fmla="*/ 2518954 w 5342806"/>
              <a:gd name="connsiteY31" fmla="*/ 483519 h 4453168"/>
              <a:gd name="connsiteX32" fmla="*/ 2499877 w 5342806"/>
              <a:gd name="connsiteY32" fmla="*/ 483519 h 4453168"/>
              <a:gd name="connsiteX33" fmla="*/ 2409708 w 5342806"/>
              <a:gd name="connsiteY33" fmla="*/ 483519 h 4453168"/>
              <a:gd name="connsiteX34" fmla="*/ 2370537 w 5342806"/>
              <a:gd name="connsiteY34" fmla="*/ 416064 h 4453168"/>
              <a:gd name="connsiteX35" fmla="*/ 2220885 w 5342806"/>
              <a:gd name="connsiteY35" fmla="*/ 158353 h 4453168"/>
              <a:gd name="connsiteX36" fmla="*/ 2112324 w 5342806"/>
              <a:gd name="connsiteY36" fmla="*/ 94371 h 4453168"/>
              <a:gd name="connsiteX37" fmla="*/ 1404390 w 5342806"/>
              <a:gd name="connsiteY37" fmla="*/ 94371 h 4453168"/>
              <a:gd name="connsiteX38" fmla="*/ 1294301 w 5342806"/>
              <a:gd name="connsiteY38" fmla="*/ 158353 h 4453168"/>
              <a:gd name="connsiteX39" fmla="*/ 941098 w 5342806"/>
              <a:gd name="connsiteY39" fmla="*/ 769224 h 4453168"/>
              <a:gd name="connsiteX40" fmla="*/ 941098 w 5342806"/>
              <a:gd name="connsiteY40" fmla="*/ 894141 h 4453168"/>
              <a:gd name="connsiteX41" fmla="*/ 1294301 w 5342806"/>
              <a:gd name="connsiteY41" fmla="*/ 1505013 h 4453168"/>
              <a:gd name="connsiteX42" fmla="*/ 1340745 w 5342806"/>
              <a:gd name="connsiteY42" fmla="*/ 1551856 h 4453168"/>
              <a:gd name="connsiteX43" fmla="*/ 1346119 w 5342806"/>
              <a:gd name="connsiteY43" fmla="*/ 1554109 h 4453168"/>
              <a:gd name="connsiteX44" fmla="*/ 1317310 w 5342806"/>
              <a:gd name="connsiteY44" fmla="*/ 1603934 h 4453168"/>
              <a:gd name="connsiteX45" fmla="*/ 1295884 w 5342806"/>
              <a:gd name="connsiteY45" fmla="*/ 1640991 h 4453168"/>
              <a:gd name="connsiteX46" fmla="*/ 1318107 w 5342806"/>
              <a:gd name="connsiteY46" fmla="*/ 1650309 h 4453168"/>
              <a:gd name="connsiteX47" fmla="*/ 1355700 w 5342806"/>
              <a:gd name="connsiteY47" fmla="*/ 1655302 h 4453168"/>
              <a:gd name="connsiteX48" fmla="*/ 2154247 w 5342806"/>
              <a:gd name="connsiteY48" fmla="*/ 1655302 h 4453168"/>
              <a:gd name="connsiteX49" fmla="*/ 2276701 w 5342806"/>
              <a:gd name="connsiteY49" fmla="*/ 1583132 h 4453168"/>
              <a:gd name="connsiteX50" fmla="*/ 2676837 w 5342806"/>
              <a:gd name="connsiteY50" fmla="*/ 894072 h 4453168"/>
              <a:gd name="connsiteX51" fmla="*/ 2676837 w 5342806"/>
              <a:gd name="connsiteY51" fmla="*/ 753167 h 4453168"/>
              <a:gd name="connsiteX52" fmla="*/ 2544761 w 5342806"/>
              <a:gd name="connsiteY52" fmla="*/ 525724 h 4453168"/>
              <a:gd name="connsiteX53" fmla="*/ 2525427 w 5342806"/>
              <a:gd name="connsiteY53" fmla="*/ 492430 h 4453168"/>
              <a:gd name="connsiteX54" fmla="*/ 2614995 w 5342806"/>
              <a:gd name="connsiteY54" fmla="*/ 492430 h 4453168"/>
              <a:gd name="connsiteX55" fmla="*/ 4052233 w 5342806"/>
              <a:gd name="connsiteY55" fmla="*/ 492430 h 4453168"/>
              <a:gd name="connsiteX56" fmla="*/ 4343819 w 5342806"/>
              <a:gd name="connsiteY56" fmla="*/ 664281 h 4453168"/>
              <a:gd name="connsiteX57" fmla="*/ 5296604 w 5342806"/>
              <a:gd name="connsiteY57" fmla="*/ 2305041 h 4453168"/>
              <a:gd name="connsiteX58" fmla="*/ 5296604 w 5342806"/>
              <a:gd name="connsiteY58" fmla="*/ 2640558 h 4453168"/>
              <a:gd name="connsiteX59" fmla="*/ 4343819 w 5342806"/>
              <a:gd name="connsiteY59" fmla="*/ 4281318 h 4453168"/>
              <a:gd name="connsiteX60" fmla="*/ 4052233 w 5342806"/>
              <a:gd name="connsiteY60" fmla="*/ 4453168 h 4453168"/>
              <a:gd name="connsiteX61" fmla="*/ 2150770 w 5342806"/>
              <a:gd name="connsiteY61" fmla="*/ 4453168 h 4453168"/>
              <a:gd name="connsiteX62" fmla="*/ 1855078 w 5342806"/>
              <a:gd name="connsiteY62" fmla="*/ 4281318 h 4453168"/>
              <a:gd name="connsiteX63" fmla="*/ 906399 w 5342806"/>
              <a:gd name="connsiteY63" fmla="*/ 2640558 h 4453168"/>
              <a:gd name="connsiteX64" fmla="*/ 906399 w 5342806"/>
              <a:gd name="connsiteY64" fmla="*/ 2305041 h 4453168"/>
              <a:gd name="connsiteX65" fmla="*/ 1258651 w 5342806"/>
              <a:gd name="connsiteY65" fmla="*/ 1695815 h 4453168"/>
              <a:gd name="connsiteX66" fmla="*/ 1288338 w 5342806"/>
              <a:gd name="connsiteY66" fmla="*/ 1644472 h 4453168"/>
              <a:gd name="connsiteX67" fmla="*/ 1287293 w 5342806"/>
              <a:gd name="connsiteY67" fmla="*/ 1644034 h 4453168"/>
              <a:gd name="connsiteX68" fmla="*/ 1234904 w 5342806"/>
              <a:gd name="connsiteY68" fmla="*/ 1591195 h 4453168"/>
              <a:gd name="connsiteX69" fmla="*/ 836494 w 5342806"/>
              <a:gd name="connsiteY69" fmla="*/ 902135 h 4453168"/>
              <a:gd name="connsiteX70" fmla="*/ 836494 w 5342806"/>
              <a:gd name="connsiteY70" fmla="*/ 761230 h 4453168"/>
              <a:gd name="connsiteX71" fmla="*/ 1234904 w 5342806"/>
              <a:gd name="connsiteY71" fmla="*/ 72172 h 4453168"/>
              <a:gd name="connsiteX72" fmla="*/ 1359084 w 5342806"/>
              <a:gd name="connsiteY72" fmla="*/ 0 h 445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5342806" h="4453168">
                <a:moveTo>
                  <a:pt x="313737" y="2699726"/>
                </a:moveTo>
                <a:cubicBezTo>
                  <a:pt x="313737" y="2699726"/>
                  <a:pt x="313737" y="2699726"/>
                  <a:pt x="775980" y="2699726"/>
                </a:cubicBezTo>
                <a:cubicBezTo>
                  <a:pt x="804933" y="2699726"/>
                  <a:pt x="832887" y="2715641"/>
                  <a:pt x="846865" y="2741502"/>
                </a:cubicBezTo>
                <a:cubicBezTo>
                  <a:pt x="846865" y="2741502"/>
                  <a:pt x="846865" y="2741502"/>
                  <a:pt x="1078485" y="3140369"/>
                </a:cubicBezTo>
                <a:cubicBezTo>
                  <a:pt x="1093461" y="3165236"/>
                  <a:pt x="1093461" y="3197066"/>
                  <a:pt x="1078485" y="3221933"/>
                </a:cubicBezTo>
                <a:cubicBezTo>
                  <a:pt x="1078485" y="3221933"/>
                  <a:pt x="1078485" y="3221933"/>
                  <a:pt x="846865" y="3620799"/>
                </a:cubicBezTo>
                <a:cubicBezTo>
                  <a:pt x="832887" y="3646661"/>
                  <a:pt x="804933" y="3662576"/>
                  <a:pt x="775980" y="3662576"/>
                </a:cubicBezTo>
                <a:cubicBezTo>
                  <a:pt x="775980" y="3662576"/>
                  <a:pt x="775980" y="3662576"/>
                  <a:pt x="313737" y="3662576"/>
                </a:cubicBezTo>
                <a:cubicBezTo>
                  <a:pt x="283786" y="3662576"/>
                  <a:pt x="256830" y="3646661"/>
                  <a:pt x="241855" y="3620799"/>
                </a:cubicBezTo>
                <a:cubicBezTo>
                  <a:pt x="241855" y="3620799"/>
                  <a:pt x="241855" y="3620799"/>
                  <a:pt x="11232" y="3221933"/>
                </a:cubicBezTo>
                <a:cubicBezTo>
                  <a:pt x="-3743" y="3197066"/>
                  <a:pt x="-3743" y="3165236"/>
                  <a:pt x="11232" y="3140369"/>
                </a:cubicBezTo>
                <a:cubicBezTo>
                  <a:pt x="11232" y="3140369"/>
                  <a:pt x="11232" y="3140369"/>
                  <a:pt x="241855" y="2741502"/>
                </a:cubicBezTo>
                <a:cubicBezTo>
                  <a:pt x="256830" y="2715641"/>
                  <a:pt x="283786" y="2699726"/>
                  <a:pt x="313737" y="2699726"/>
                </a:cubicBezTo>
                <a:close/>
                <a:moveTo>
                  <a:pt x="2150770" y="492430"/>
                </a:moveTo>
                <a:cubicBezTo>
                  <a:pt x="2150770" y="492430"/>
                  <a:pt x="2150770" y="492430"/>
                  <a:pt x="2388454" y="492430"/>
                </a:cubicBezTo>
                <a:lnTo>
                  <a:pt x="2416181" y="492430"/>
                </a:lnTo>
                <a:lnTo>
                  <a:pt x="2442639" y="537992"/>
                </a:lnTo>
                <a:cubicBezTo>
                  <a:pt x="2479480" y="601434"/>
                  <a:pt x="2522349" y="675258"/>
                  <a:pt x="2572233" y="761161"/>
                </a:cubicBezTo>
                <a:cubicBezTo>
                  <a:pt x="2595168" y="799246"/>
                  <a:pt x="2595168" y="847994"/>
                  <a:pt x="2572233" y="886078"/>
                </a:cubicBezTo>
                <a:cubicBezTo>
                  <a:pt x="2572233" y="886078"/>
                  <a:pt x="2572233" y="886078"/>
                  <a:pt x="2217501" y="1496950"/>
                </a:cubicBezTo>
                <a:cubicBezTo>
                  <a:pt x="2196094" y="1536558"/>
                  <a:pt x="2153283" y="1560931"/>
                  <a:pt x="2108941" y="1560931"/>
                </a:cubicBezTo>
                <a:cubicBezTo>
                  <a:pt x="2108941" y="1560931"/>
                  <a:pt x="2108941" y="1560931"/>
                  <a:pt x="1401007" y="1560931"/>
                </a:cubicBezTo>
                <a:cubicBezTo>
                  <a:pt x="1389539" y="1560931"/>
                  <a:pt x="1378359" y="1559408"/>
                  <a:pt x="1367679" y="1556504"/>
                </a:cubicBezTo>
                <a:lnTo>
                  <a:pt x="1344756" y="1546893"/>
                </a:lnTo>
                <a:lnTo>
                  <a:pt x="1358765" y="1522665"/>
                </a:lnTo>
                <a:cubicBezTo>
                  <a:pt x="1485427" y="1303600"/>
                  <a:pt x="1647555" y="1023197"/>
                  <a:pt x="1855078" y="664281"/>
                </a:cubicBezTo>
                <a:cubicBezTo>
                  <a:pt x="1916680" y="557897"/>
                  <a:pt x="2027565" y="492430"/>
                  <a:pt x="2150770" y="492430"/>
                </a:cubicBezTo>
                <a:close/>
                <a:moveTo>
                  <a:pt x="1359084" y="0"/>
                </a:moveTo>
                <a:cubicBezTo>
                  <a:pt x="1359084" y="0"/>
                  <a:pt x="1359084" y="0"/>
                  <a:pt x="2157630" y="0"/>
                </a:cubicBezTo>
                <a:cubicBezTo>
                  <a:pt x="2207647" y="0"/>
                  <a:pt x="2255938" y="27495"/>
                  <a:pt x="2280085" y="72172"/>
                </a:cubicBezTo>
                <a:cubicBezTo>
                  <a:pt x="2280085" y="72172"/>
                  <a:pt x="2280085" y="72172"/>
                  <a:pt x="2494708" y="441767"/>
                </a:cubicBezTo>
                <a:lnTo>
                  <a:pt x="2518954" y="483519"/>
                </a:lnTo>
                <a:lnTo>
                  <a:pt x="2499877" y="483519"/>
                </a:lnTo>
                <a:lnTo>
                  <a:pt x="2409708" y="483519"/>
                </a:lnTo>
                <a:lnTo>
                  <a:pt x="2370537" y="416064"/>
                </a:lnTo>
                <a:cubicBezTo>
                  <a:pt x="2220885" y="158353"/>
                  <a:pt x="2220885" y="158353"/>
                  <a:pt x="2220885" y="158353"/>
                </a:cubicBezTo>
                <a:cubicBezTo>
                  <a:pt x="2199478" y="118745"/>
                  <a:pt x="2156666" y="94371"/>
                  <a:pt x="2112324" y="94371"/>
                </a:cubicBezTo>
                <a:cubicBezTo>
                  <a:pt x="1404390" y="94371"/>
                  <a:pt x="1404390" y="94371"/>
                  <a:pt x="1404390" y="94371"/>
                </a:cubicBezTo>
                <a:cubicBezTo>
                  <a:pt x="1358520" y="94371"/>
                  <a:pt x="1317236" y="118745"/>
                  <a:pt x="1294301" y="158353"/>
                </a:cubicBezTo>
                <a:cubicBezTo>
                  <a:pt x="941098" y="769224"/>
                  <a:pt x="941098" y="769224"/>
                  <a:pt x="941098" y="769224"/>
                </a:cubicBezTo>
                <a:cubicBezTo>
                  <a:pt x="918163" y="807309"/>
                  <a:pt x="918163" y="856057"/>
                  <a:pt x="941098" y="894141"/>
                </a:cubicBezTo>
                <a:cubicBezTo>
                  <a:pt x="1294301" y="1505013"/>
                  <a:pt x="1294301" y="1505013"/>
                  <a:pt x="1294301" y="1505013"/>
                </a:cubicBezTo>
                <a:cubicBezTo>
                  <a:pt x="1305769" y="1524817"/>
                  <a:pt x="1321823" y="1540812"/>
                  <a:pt x="1340745" y="1551856"/>
                </a:cubicBezTo>
                <a:lnTo>
                  <a:pt x="1346119" y="1554109"/>
                </a:lnTo>
                <a:lnTo>
                  <a:pt x="1317310" y="1603934"/>
                </a:lnTo>
                <a:lnTo>
                  <a:pt x="1295884" y="1640991"/>
                </a:lnTo>
                <a:lnTo>
                  <a:pt x="1318107" y="1650309"/>
                </a:lnTo>
                <a:cubicBezTo>
                  <a:pt x="1330154" y="1653584"/>
                  <a:pt x="1342766" y="1655302"/>
                  <a:pt x="1355700" y="1655302"/>
                </a:cubicBezTo>
                <a:cubicBezTo>
                  <a:pt x="2154247" y="1655302"/>
                  <a:pt x="2154247" y="1655302"/>
                  <a:pt x="2154247" y="1655302"/>
                </a:cubicBezTo>
                <a:cubicBezTo>
                  <a:pt x="2204264" y="1655302"/>
                  <a:pt x="2252555" y="1627810"/>
                  <a:pt x="2276701" y="1583132"/>
                </a:cubicBezTo>
                <a:cubicBezTo>
                  <a:pt x="2676837" y="894072"/>
                  <a:pt x="2676837" y="894072"/>
                  <a:pt x="2676837" y="894072"/>
                </a:cubicBezTo>
                <a:cubicBezTo>
                  <a:pt x="2702708" y="851114"/>
                  <a:pt x="2702708" y="796127"/>
                  <a:pt x="2676837" y="753167"/>
                </a:cubicBezTo>
                <a:cubicBezTo>
                  <a:pt x="2626820" y="667035"/>
                  <a:pt x="2583056" y="591669"/>
                  <a:pt x="2544761" y="525724"/>
                </a:cubicBezTo>
                <a:lnTo>
                  <a:pt x="2525427" y="492430"/>
                </a:lnTo>
                <a:lnTo>
                  <a:pt x="2614995" y="492430"/>
                </a:lnTo>
                <a:cubicBezTo>
                  <a:pt x="2893530" y="492430"/>
                  <a:pt x="3339185" y="492430"/>
                  <a:pt x="4052233" y="492430"/>
                </a:cubicBezTo>
                <a:cubicBezTo>
                  <a:pt x="4171332" y="492430"/>
                  <a:pt x="4286323" y="557897"/>
                  <a:pt x="4343819" y="664281"/>
                </a:cubicBezTo>
                <a:cubicBezTo>
                  <a:pt x="4343819" y="664281"/>
                  <a:pt x="4343819" y="664281"/>
                  <a:pt x="5296604" y="2305041"/>
                </a:cubicBezTo>
                <a:cubicBezTo>
                  <a:pt x="5358207" y="2407332"/>
                  <a:pt x="5358207" y="2538266"/>
                  <a:pt x="5296604" y="2640558"/>
                </a:cubicBezTo>
                <a:cubicBezTo>
                  <a:pt x="5296604" y="2640558"/>
                  <a:pt x="5296604" y="2640558"/>
                  <a:pt x="4343819" y="4281318"/>
                </a:cubicBezTo>
                <a:cubicBezTo>
                  <a:pt x="4286323" y="4387702"/>
                  <a:pt x="4171332" y="4453168"/>
                  <a:pt x="4052233" y="4453168"/>
                </a:cubicBezTo>
                <a:cubicBezTo>
                  <a:pt x="4052233" y="4453168"/>
                  <a:pt x="4052233" y="4453168"/>
                  <a:pt x="2150770" y="4453168"/>
                </a:cubicBezTo>
                <a:cubicBezTo>
                  <a:pt x="2027565" y="4453168"/>
                  <a:pt x="1916680" y="4387702"/>
                  <a:pt x="1855078" y="4281318"/>
                </a:cubicBezTo>
                <a:cubicBezTo>
                  <a:pt x="1855078" y="4281318"/>
                  <a:pt x="1855078" y="4281318"/>
                  <a:pt x="906399" y="2640558"/>
                </a:cubicBezTo>
                <a:cubicBezTo>
                  <a:pt x="844796" y="2538266"/>
                  <a:pt x="844796" y="2407332"/>
                  <a:pt x="906399" y="2305041"/>
                </a:cubicBezTo>
                <a:cubicBezTo>
                  <a:pt x="906399" y="2305041"/>
                  <a:pt x="906399" y="2305041"/>
                  <a:pt x="1258651" y="1695815"/>
                </a:cubicBezTo>
                <a:lnTo>
                  <a:pt x="1288338" y="1644472"/>
                </a:lnTo>
                <a:lnTo>
                  <a:pt x="1287293" y="1644034"/>
                </a:lnTo>
                <a:cubicBezTo>
                  <a:pt x="1265949" y="1631576"/>
                  <a:pt x="1247840" y="1613534"/>
                  <a:pt x="1234904" y="1591195"/>
                </a:cubicBezTo>
                <a:cubicBezTo>
                  <a:pt x="1234904" y="1591195"/>
                  <a:pt x="1234904" y="1591195"/>
                  <a:pt x="836494" y="902135"/>
                </a:cubicBezTo>
                <a:cubicBezTo>
                  <a:pt x="810622" y="859177"/>
                  <a:pt x="810622" y="804190"/>
                  <a:pt x="836494" y="761230"/>
                </a:cubicBezTo>
                <a:cubicBezTo>
                  <a:pt x="836494" y="761230"/>
                  <a:pt x="836494" y="761230"/>
                  <a:pt x="1234904" y="72172"/>
                </a:cubicBezTo>
                <a:cubicBezTo>
                  <a:pt x="1260775" y="27495"/>
                  <a:pt x="1307343" y="0"/>
                  <a:pt x="1359084"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3" descr="Graphical user interface, application, Teams&#10;&#10;Description automatically generated">
            <a:extLst>
              <a:ext uri="{FF2B5EF4-FFF2-40B4-BE49-F238E27FC236}">
                <a16:creationId xmlns:a16="http://schemas.microsoft.com/office/drawing/2014/main" id="{9427EBAD-80BF-F28F-73E8-F4C52A7BDF9F}"/>
              </a:ext>
            </a:extLst>
          </p:cNvPr>
          <p:cNvPicPr>
            <a:picLocks noChangeAspect="1"/>
          </p:cNvPicPr>
          <p:nvPr/>
        </p:nvPicPr>
        <p:blipFill>
          <a:blip r:embed="rId2"/>
          <a:stretch>
            <a:fillRect/>
          </a:stretch>
        </p:blipFill>
        <p:spPr>
          <a:xfrm>
            <a:off x="7544699" y="2397302"/>
            <a:ext cx="4644473" cy="4369544"/>
          </a:xfrm>
          <a:prstGeom prst="rect">
            <a:avLst/>
          </a:prstGeom>
        </p:spPr>
      </p:pic>
      <p:sp>
        <p:nvSpPr>
          <p:cNvPr id="4" name="TextBox 3">
            <a:extLst>
              <a:ext uri="{FF2B5EF4-FFF2-40B4-BE49-F238E27FC236}">
                <a16:creationId xmlns:a16="http://schemas.microsoft.com/office/drawing/2014/main" id="{3D9EA9E9-E757-95AB-4D47-1CC2D73AA37C}"/>
              </a:ext>
            </a:extLst>
          </p:cNvPr>
          <p:cNvSpPr txBox="1"/>
          <p:nvPr/>
        </p:nvSpPr>
        <p:spPr>
          <a:xfrm>
            <a:off x="454325" y="353683"/>
            <a:ext cx="4224067"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t>Created a file through the remote login on the desktop to verify if the remote login is working.</a:t>
            </a:r>
          </a:p>
          <a:p>
            <a:r>
              <a:rPr lang="en-US" sz="3200">
                <a:cs typeface="Calibri"/>
              </a:rPr>
              <a:t>Hence, We can see the file was created on the desktop.</a:t>
            </a:r>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22AA3E77-4FD5-DBB6-6389-E003158EECA4}"/>
                  </a:ext>
                </a:extLst>
              </p14:cNvPr>
              <p14:cNvContentPartPr/>
              <p14:nvPr/>
            </p14:nvContentPartPr>
            <p14:xfrm>
              <a:off x="7681839" y="5477981"/>
              <a:ext cx="1419225" cy="1190625"/>
            </p14:xfrm>
          </p:contentPart>
        </mc:Choice>
        <mc:Fallback xmlns="">
          <p:pic>
            <p:nvPicPr>
              <p:cNvPr id="5" name="Ink 4">
                <a:extLst>
                  <a:ext uri="{FF2B5EF4-FFF2-40B4-BE49-F238E27FC236}">
                    <a16:creationId xmlns:a16="http://schemas.microsoft.com/office/drawing/2014/main" id="{22AA3E77-4FD5-DBB6-6389-E003158EECA4}"/>
                  </a:ext>
                </a:extLst>
              </p:cNvPr>
              <p:cNvPicPr/>
              <p:nvPr/>
            </p:nvPicPr>
            <p:blipFill>
              <a:blip r:embed="rId4"/>
              <a:stretch>
                <a:fillRect/>
              </a:stretch>
            </p:blipFill>
            <p:spPr>
              <a:xfrm>
                <a:off x="7663833" y="5459958"/>
                <a:ext cx="1454877" cy="1226311"/>
              </a:xfrm>
              <a:prstGeom prst="rect">
                <a:avLst/>
              </a:prstGeom>
            </p:spPr>
          </p:pic>
        </mc:Fallback>
      </mc:AlternateContent>
      <p:sp>
        <p:nvSpPr>
          <p:cNvPr id="6" name="TextBox 5">
            <a:extLst>
              <a:ext uri="{FF2B5EF4-FFF2-40B4-BE49-F238E27FC236}">
                <a16:creationId xmlns:a16="http://schemas.microsoft.com/office/drawing/2014/main" id="{B2DD86B7-A5F2-20F3-73ED-D196019EE07A}"/>
              </a:ext>
            </a:extLst>
          </p:cNvPr>
          <p:cNvSpPr txBox="1"/>
          <p:nvPr/>
        </p:nvSpPr>
        <p:spPr>
          <a:xfrm>
            <a:off x="8174068" y="784105"/>
            <a:ext cx="3505200"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cs typeface="Calibri"/>
              </a:rPr>
              <a:t>Remote Login Verified</a:t>
            </a:r>
          </a:p>
        </p:txBody>
      </p:sp>
      <p:pic>
        <p:nvPicPr>
          <p:cNvPr id="11" name="Picture 12" descr="Text&#10;&#10;Description automatically generated">
            <a:extLst>
              <a:ext uri="{FF2B5EF4-FFF2-40B4-BE49-F238E27FC236}">
                <a16:creationId xmlns:a16="http://schemas.microsoft.com/office/drawing/2014/main" id="{F058B81E-FE45-EE1D-12C0-2B72F0208DD5}"/>
              </a:ext>
            </a:extLst>
          </p:cNvPr>
          <p:cNvPicPr>
            <a:picLocks noChangeAspect="1"/>
          </p:cNvPicPr>
          <p:nvPr/>
        </p:nvPicPr>
        <p:blipFill>
          <a:blip r:embed="rId5"/>
          <a:stretch>
            <a:fillRect/>
          </a:stretch>
        </p:blipFill>
        <p:spPr>
          <a:xfrm>
            <a:off x="209909" y="4007524"/>
            <a:ext cx="7171426" cy="2667329"/>
          </a:xfrm>
          <a:prstGeom prst="rect">
            <a:avLst/>
          </a:prstGeom>
        </p:spPr>
      </p:pic>
    </p:spTree>
    <p:extLst>
      <p:ext uri="{BB962C8B-B14F-4D97-AF65-F5344CB8AC3E}">
        <p14:creationId xmlns:p14="http://schemas.microsoft.com/office/powerpoint/2010/main" val="772483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Picture 2" descr="Text&#10;&#10;Description automatically generated">
            <a:extLst>
              <a:ext uri="{FF2B5EF4-FFF2-40B4-BE49-F238E27FC236}">
                <a16:creationId xmlns:a16="http://schemas.microsoft.com/office/drawing/2014/main" id="{40F77279-5801-A8DB-8610-2AF793BB8370}"/>
              </a:ext>
            </a:extLst>
          </p:cNvPr>
          <p:cNvPicPr>
            <a:picLocks noChangeAspect="1"/>
          </p:cNvPicPr>
          <p:nvPr/>
        </p:nvPicPr>
        <p:blipFill rotWithShape="1">
          <a:blip r:embed="rId2"/>
          <a:srcRect r="10205"/>
          <a:stretch/>
        </p:blipFill>
        <p:spPr>
          <a:xfrm>
            <a:off x="20" y="1007697"/>
            <a:ext cx="12191980" cy="5850303"/>
          </a:xfrm>
          <a:prstGeom prst="rect">
            <a:avLst/>
          </a:prstGeom>
        </p:spPr>
      </p:pic>
      <p:sp>
        <p:nvSpPr>
          <p:cNvPr id="3" name="TextBox 2">
            <a:extLst>
              <a:ext uri="{FF2B5EF4-FFF2-40B4-BE49-F238E27FC236}">
                <a16:creationId xmlns:a16="http://schemas.microsoft.com/office/drawing/2014/main" id="{906CAB1E-47AC-EA6E-E77E-E082D0EBE56D}"/>
              </a:ext>
            </a:extLst>
          </p:cNvPr>
          <p:cNvSpPr txBox="1"/>
          <p:nvPr/>
        </p:nvSpPr>
        <p:spPr>
          <a:xfrm>
            <a:off x="2380891" y="181155"/>
            <a:ext cx="1086640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cs typeface="Calibri"/>
              </a:rPr>
              <a:t>SSH is now inactive on the kali machine</a:t>
            </a:r>
          </a:p>
        </p:txBody>
      </p:sp>
    </p:spTree>
    <p:extLst>
      <p:ext uri="{BB962C8B-B14F-4D97-AF65-F5344CB8AC3E}">
        <p14:creationId xmlns:p14="http://schemas.microsoft.com/office/powerpoint/2010/main" val="309922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2124D320-9A2F-CC92-F970-61FCF70C87E8}"/>
              </a:ext>
            </a:extLst>
          </p:cNvPr>
          <p:cNvPicPr>
            <a:picLocks noChangeAspect="1"/>
          </p:cNvPicPr>
          <p:nvPr/>
        </p:nvPicPr>
        <p:blipFill>
          <a:blip r:embed="rId2"/>
          <a:stretch>
            <a:fillRect/>
          </a:stretch>
        </p:blipFill>
        <p:spPr>
          <a:xfrm>
            <a:off x="7413649" y="1290448"/>
            <a:ext cx="4777188" cy="5571066"/>
          </a:xfrm>
          <a:prstGeom prst="rect">
            <a:avLst/>
          </a:prstGeom>
        </p:spPr>
      </p:pic>
      <p:pic>
        <p:nvPicPr>
          <p:cNvPr id="2" name="Picture 2" descr="Text&#10;&#10;Description automatically generated">
            <a:extLst>
              <a:ext uri="{FF2B5EF4-FFF2-40B4-BE49-F238E27FC236}">
                <a16:creationId xmlns:a16="http://schemas.microsoft.com/office/drawing/2014/main" id="{B1AF80F7-5323-3F0F-021D-40EC3096041A}"/>
              </a:ext>
            </a:extLst>
          </p:cNvPr>
          <p:cNvPicPr>
            <a:picLocks noChangeAspect="1"/>
          </p:cNvPicPr>
          <p:nvPr/>
        </p:nvPicPr>
        <p:blipFill>
          <a:blip r:embed="rId3"/>
          <a:stretch>
            <a:fillRect/>
          </a:stretch>
        </p:blipFill>
        <p:spPr>
          <a:xfrm>
            <a:off x="2714" y="2824065"/>
            <a:ext cx="7103214" cy="4027831"/>
          </a:xfrm>
          <a:prstGeom prst="rect">
            <a:avLst/>
          </a:prstGeom>
        </p:spPr>
      </p:pic>
      <p:sp>
        <p:nvSpPr>
          <p:cNvPr id="4" name="TextBox 3">
            <a:extLst>
              <a:ext uri="{FF2B5EF4-FFF2-40B4-BE49-F238E27FC236}">
                <a16:creationId xmlns:a16="http://schemas.microsoft.com/office/drawing/2014/main" id="{F8899336-48D0-29FE-786D-2D6AA8F70BDB}"/>
              </a:ext>
            </a:extLst>
          </p:cNvPr>
          <p:cNvSpPr txBox="1"/>
          <p:nvPr/>
        </p:nvSpPr>
        <p:spPr>
          <a:xfrm>
            <a:off x="344799" y="-97"/>
            <a:ext cx="6009768"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cs typeface="Calibri"/>
              </a:rPr>
              <a:t>Even after the </a:t>
            </a:r>
            <a:br>
              <a:rPr lang="en-US" sz="3200">
                <a:cs typeface="Calibri"/>
              </a:rPr>
            </a:br>
            <a:r>
              <a:rPr lang="en-US" sz="3200">
                <a:cs typeface="Calibri"/>
              </a:rPr>
              <a:t>SSH was inactive, the file was still created through the remote login. Hence, We can access the system even after turning off the ssh.</a:t>
            </a:r>
          </a:p>
        </p:txBody>
      </p:sp>
    </p:spTree>
    <p:extLst>
      <p:ext uri="{BB962C8B-B14F-4D97-AF65-F5344CB8AC3E}">
        <p14:creationId xmlns:p14="http://schemas.microsoft.com/office/powerpoint/2010/main" val="1623064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Bug in SSH Protocol</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32</cp:revision>
  <dcterms:created xsi:type="dcterms:W3CDTF">2022-05-25T13:50:22Z</dcterms:created>
  <dcterms:modified xsi:type="dcterms:W3CDTF">2022-05-26T01:40:56Z</dcterms:modified>
</cp:coreProperties>
</file>